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9" r:id="rId3"/>
    <p:sldId id="417" r:id="rId4"/>
    <p:sldId id="418" r:id="rId5"/>
    <p:sldId id="419" r:id="rId6"/>
    <p:sldId id="420" r:id="rId7"/>
    <p:sldId id="421" r:id="rId8"/>
    <p:sldId id="422" r:id="rId9"/>
    <p:sldId id="428" r:id="rId10"/>
    <p:sldId id="424" r:id="rId11"/>
    <p:sldId id="425" r:id="rId12"/>
    <p:sldId id="426" r:id="rId13"/>
    <p:sldId id="427" r:id="rId14"/>
    <p:sldId id="423" r:id="rId15"/>
    <p:sldId id="416" r:id="rId16"/>
    <p:sldId id="429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86D53-C1D0-40B8-B3A4-A64FBACA4A9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448515-75F7-4193-B2F4-C128CAE16247}">
      <dgm:prSet phldrT="[Tekst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Czy w twojej JST wystarcza środków na DZN?</a:t>
          </a:r>
          <a:endParaRPr lang="pl-PL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779D68-A12B-4707-91AF-FD84490B48A9}" type="parTrans" cxnId="{157AA07C-D59F-4708-86A7-7ABB51D5284A}">
      <dgm:prSet/>
      <dgm:spPr/>
      <dgm:t>
        <a:bodyPr/>
        <a:lstStyle/>
        <a:p>
          <a:endParaRPr lang="pl-PL"/>
        </a:p>
      </dgm:t>
    </dgm:pt>
    <dgm:pt modelId="{518497DC-F147-4F6A-90F7-93D8635C40C6}" type="sibTrans" cxnId="{157AA07C-D59F-4708-86A7-7ABB51D5284A}">
      <dgm:prSet/>
      <dgm:spPr/>
      <dgm:t>
        <a:bodyPr/>
        <a:lstStyle/>
        <a:p>
          <a:endParaRPr lang="pl-PL"/>
        </a:p>
      </dgm:t>
    </dgm:pt>
    <dgm:pt modelId="{00A8BBD5-802F-4E61-988C-5D4A3678D66D}">
      <dgm:prSet phldrT="[Tekst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 chciałbyś zmienić w  procedurze podziału środków na DZN w rozporządzeniu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 w Twojej JST?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6E8715-CBF7-4AAA-8575-F3D4730ED405}" type="parTrans" cxnId="{B6AA9909-1F6A-470C-9795-F4DCA777E5FF}">
      <dgm:prSet/>
      <dgm:spPr/>
      <dgm:t>
        <a:bodyPr/>
        <a:lstStyle/>
        <a:p>
          <a:endParaRPr lang="pl-PL"/>
        </a:p>
      </dgm:t>
    </dgm:pt>
    <dgm:pt modelId="{10588C73-CB06-49B8-AE13-7E14A85A8ECF}" type="sibTrans" cxnId="{B6AA9909-1F6A-470C-9795-F4DCA777E5FF}">
      <dgm:prSet/>
      <dgm:spPr/>
      <dgm:t>
        <a:bodyPr/>
        <a:lstStyle/>
        <a:p>
          <a:endParaRPr lang="pl-PL"/>
        </a:p>
      </dgm:t>
    </dgm:pt>
    <dgm:pt modelId="{DC51E974-88DC-4D5B-BBB7-88F06722F877}" type="pres">
      <dgm:prSet presAssocID="{5D686D53-C1D0-40B8-B3A4-A64FBACA4A9C}" presName="diagram" presStyleCnt="0">
        <dgm:presLayoutVars>
          <dgm:dir/>
          <dgm:resizeHandles val="exact"/>
        </dgm:presLayoutVars>
      </dgm:prSet>
      <dgm:spPr/>
    </dgm:pt>
    <dgm:pt modelId="{4BFB670B-B9AE-4A0E-ADA6-F7B88E18FA95}" type="pres">
      <dgm:prSet presAssocID="{98448515-75F7-4193-B2F4-C128CAE16247}" presName="arrow" presStyleLbl="node1" presStyleIdx="0" presStyleCnt="2">
        <dgm:presLayoutVars>
          <dgm:bulletEnabled val="1"/>
        </dgm:presLayoutVars>
      </dgm:prSet>
      <dgm:spPr/>
    </dgm:pt>
    <dgm:pt modelId="{404CB40F-9DE6-46B8-B1E0-34EBA8E5960E}" type="pres">
      <dgm:prSet presAssocID="{00A8BBD5-802F-4E61-988C-5D4A3678D66D}" presName="arrow" presStyleLbl="node1" presStyleIdx="1" presStyleCnt="2">
        <dgm:presLayoutVars>
          <dgm:bulletEnabled val="1"/>
        </dgm:presLayoutVars>
      </dgm:prSet>
      <dgm:spPr/>
    </dgm:pt>
  </dgm:ptLst>
  <dgm:cxnLst>
    <dgm:cxn modelId="{B6AA9909-1F6A-470C-9795-F4DCA777E5FF}" srcId="{5D686D53-C1D0-40B8-B3A4-A64FBACA4A9C}" destId="{00A8BBD5-802F-4E61-988C-5D4A3678D66D}" srcOrd="1" destOrd="0" parTransId="{196E8715-CBF7-4AAA-8575-F3D4730ED405}" sibTransId="{10588C73-CB06-49B8-AE13-7E14A85A8ECF}"/>
    <dgm:cxn modelId="{7B425330-84E9-4E08-8BE8-226D6F1716C5}" type="presOf" srcId="{5D686D53-C1D0-40B8-B3A4-A64FBACA4A9C}" destId="{DC51E974-88DC-4D5B-BBB7-88F06722F877}" srcOrd="0" destOrd="0" presId="urn:microsoft.com/office/officeart/2005/8/layout/arrow5"/>
    <dgm:cxn modelId="{157AA07C-D59F-4708-86A7-7ABB51D5284A}" srcId="{5D686D53-C1D0-40B8-B3A4-A64FBACA4A9C}" destId="{98448515-75F7-4193-B2F4-C128CAE16247}" srcOrd="0" destOrd="0" parTransId="{9B779D68-A12B-4707-91AF-FD84490B48A9}" sibTransId="{518497DC-F147-4F6A-90F7-93D8635C40C6}"/>
    <dgm:cxn modelId="{3FF48787-37E7-463A-8278-0032012239C1}" type="presOf" srcId="{98448515-75F7-4193-B2F4-C128CAE16247}" destId="{4BFB670B-B9AE-4A0E-ADA6-F7B88E18FA95}" srcOrd="0" destOrd="0" presId="urn:microsoft.com/office/officeart/2005/8/layout/arrow5"/>
    <dgm:cxn modelId="{14624489-B620-413D-B164-A1C0993B3F09}" type="presOf" srcId="{00A8BBD5-802F-4E61-988C-5D4A3678D66D}" destId="{404CB40F-9DE6-46B8-B1E0-34EBA8E5960E}" srcOrd="0" destOrd="0" presId="urn:microsoft.com/office/officeart/2005/8/layout/arrow5"/>
    <dgm:cxn modelId="{36E588C9-8A87-4D07-9A6C-D60D2716EC0C}" type="presParOf" srcId="{DC51E974-88DC-4D5B-BBB7-88F06722F877}" destId="{4BFB670B-B9AE-4A0E-ADA6-F7B88E18FA95}" srcOrd="0" destOrd="0" presId="urn:microsoft.com/office/officeart/2005/8/layout/arrow5"/>
    <dgm:cxn modelId="{12427712-2EE1-4D3F-8D2E-73E90DBB5DA6}" type="presParOf" srcId="{DC51E974-88DC-4D5B-BBB7-88F06722F877}" destId="{404CB40F-9DE6-46B8-B1E0-34EBA8E5960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8B3C8-31D7-4E43-A89F-55D2413B004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73E317-2937-4483-B0CC-63B6C7742B13}">
      <dgm:prSet phldrT="[Tekst]" custT="1"/>
      <dgm:spPr/>
      <dgm:t>
        <a:bodyPr/>
        <a:lstStyle/>
        <a:p>
          <a:r>
            <a:rPr lang="pl-PL" alt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Dokonaj analizy </a:t>
          </a:r>
        </a:p>
        <a:p>
          <a:r>
            <a:rPr lang="pl-PL" alt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podstaw prawnych </a:t>
          </a:r>
        </a:p>
        <a:p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DZN</a:t>
          </a:r>
          <a:endParaRPr lang="pl-PL" sz="2000" b="1" dirty="0">
            <a:solidFill>
              <a:schemeClr val="tx1"/>
            </a:solidFill>
          </a:endParaRPr>
        </a:p>
      </dgm:t>
    </dgm:pt>
    <dgm:pt modelId="{4B84BD92-6349-4D71-ACC3-7EF0F0754117}" type="parTrans" cxnId="{A690183B-5893-49D1-8647-B37A4EEA1685}">
      <dgm:prSet/>
      <dgm:spPr/>
      <dgm:t>
        <a:bodyPr/>
        <a:lstStyle/>
        <a:p>
          <a:endParaRPr lang="pl-PL"/>
        </a:p>
      </dgm:t>
    </dgm:pt>
    <dgm:pt modelId="{7BD6BADB-8B23-413A-A19A-0C05DE1E8A72}" type="sibTrans" cxnId="{A690183B-5893-49D1-8647-B37A4EEA1685}">
      <dgm:prSet/>
      <dgm:spPr/>
      <dgm:t>
        <a:bodyPr/>
        <a:lstStyle/>
        <a:p>
          <a:endParaRPr lang="pl-PL"/>
        </a:p>
      </dgm:t>
    </dgm:pt>
    <dgm:pt modelId="{FF10CFEC-11ED-480E-A22A-EE0F416C68A4}">
      <dgm:prSet custT="1"/>
      <dgm:spPr/>
      <dgm:t>
        <a:bodyPr/>
        <a:lstStyle/>
        <a:p>
          <a:r>
            <a:rPr lang="pl-PL" alt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Ustal tryb podziału środków na DZN</a:t>
          </a:r>
        </a:p>
        <a:p>
          <a:r>
            <a:rPr lang="pl-PL" alt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– Etapy postepowania  </a:t>
          </a:r>
        </a:p>
      </dgm:t>
    </dgm:pt>
    <dgm:pt modelId="{913C7873-F2DF-4CF3-9BBC-537A0728C7E2}" type="parTrans" cxnId="{A5D4652D-5FB8-4B2B-BE2F-DF75DC053CE7}">
      <dgm:prSet/>
      <dgm:spPr/>
      <dgm:t>
        <a:bodyPr/>
        <a:lstStyle/>
        <a:p>
          <a:endParaRPr lang="pl-PL"/>
        </a:p>
      </dgm:t>
    </dgm:pt>
    <dgm:pt modelId="{B106E39C-2A24-4FE1-A757-A6FA76D6786D}" type="sibTrans" cxnId="{A5D4652D-5FB8-4B2B-BE2F-DF75DC053CE7}">
      <dgm:prSet/>
      <dgm:spPr/>
      <dgm:t>
        <a:bodyPr/>
        <a:lstStyle/>
        <a:p>
          <a:endParaRPr lang="pl-PL"/>
        </a:p>
      </dgm:t>
    </dgm:pt>
    <dgm:pt modelId="{9217FD27-C065-455B-9BDD-624131DE29F8}" type="pres">
      <dgm:prSet presAssocID="{78B8B3C8-31D7-4E43-A89F-55D2413B004A}" presName="diagram" presStyleCnt="0">
        <dgm:presLayoutVars>
          <dgm:dir/>
          <dgm:resizeHandles val="exact"/>
        </dgm:presLayoutVars>
      </dgm:prSet>
      <dgm:spPr/>
    </dgm:pt>
    <dgm:pt modelId="{06492C27-9687-4E69-9EC0-7A1F82BC1AEE}" type="pres">
      <dgm:prSet presAssocID="{C373E317-2937-4483-B0CC-63B6C7742B13}" presName="arrow" presStyleLbl="node1" presStyleIdx="0" presStyleCnt="2">
        <dgm:presLayoutVars>
          <dgm:bulletEnabled val="1"/>
        </dgm:presLayoutVars>
      </dgm:prSet>
      <dgm:spPr/>
    </dgm:pt>
    <dgm:pt modelId="{D4466346-E545-4B75-9BC8-13FEC5D8EB75}" type="pres">
      <dgm:prSet presAssocID="{FF10CFEC-11ED-480E-A22A-EE0F416C68A4}" presName="arrow" presStyleLbl="node1" presStyleIdx="1" presStyleCnt="2">
        <dgm:presLayoutVars>
          <dgm:bulletEnabled val="1"/>
        </dgm:presLayoutVars>
      </dgm:prSet>
      <dgm:spPr/>
    </dgm:pt>
  </dgm:ptLst>
  <dgm:cxnLst>
    <dgm:cxn modelId="{A5D4652D-5FB8-4B2B-BE2F-DF75DC053CE7}" srcId="{78B8B3C8-31D7-4E43-A89F-55D2413B004A}" destId="{FF10CFEC-11ED-480E-A22A-EE0F416C68A4}" srcOrd="1" destOrd="0" parTransId="{913C7873-F2DF-4CF3-9BBC-537A0728C7E2}" sibTransId="{B106E39C-2A24-4FE1-A757-A6FA76D6786D}"/>
    <dgm:cxn modelId="{A690183B-5893-49D1-8647-B37A4EEA1685}" srcId="{78B8B3C8-31D7-4E43-A89F-55D2413B004A}" destId="{C373E317-2937-4483-B0CC-63B6C7742B13}" srcOrd="0" destOrd="0" parTransId="{4B84BD92-6349-4D71-ACC3-7EF0F0754117}" sibTransId="{7BD6BADB-8B23-413A-A19A-0C05DE1E8A72}"/>
    <dgm:cxn modelId="{9FC7E93C-D40A-44E3-86EC-8E9F01558581}" type="presOf" srcId="{78B8B3C8-31D7-4E43-A89F-55D2413B004A}" destId="{9217FD27-C065-455B-9BDD-624131DE29F8}" srcOrd="0" destOrd="0" presId="urn:microsoft.com/office/officeart/2005/8/layout/arrow5"/>
    <dgm:cxn modelId="{45AC8542-0D3C-433E-BD2C-80838B07AF50}" type="presOf" srcId="{FF10CFEC-11ED-480E-A22A-EE0F416C68A4}" destId="{D4466346-E545-4B75-9BC8-13FEC5D8EB75}" srcOrd="0" destOrd="0" presId="urn:microsoft.com/office/officeart/2005/8/layout/arrow5"/>
    <dgm:cxn modelId="{8F754380-E854-43A7-A1CD-3D8A22744F6B}" type="presOf" srcId="{C373E317-2937-4483-B0CC-63B6C7742B13}" destId="{06492C27-9687-4E69-9EC0-7A1F82BC1AEE}" srcOrd="0" destOrd="0" presId="urn:microsoft.com/office/officeart/2005/8/layout/arrow5"/>
    <dgm:cxn modelId="{A2F245D1-D0D4-4C7E-8379-F3DBF37EF0F2}" type="presParOf" srcId="{9217FD27-C065-455B-9BDD-624131DE29F8}" destId="{06492C27-9687-4E69-9EC0-7A1F82BC1AEE}" srcOrd="0" destOrd="0" presId="urn:microsoft.com/office/officeart/2005/8/layout/arrow5"/>
    <dgm:cxn modelId="{6D9011A1-E903-45EF-8A2D-8DC86BE7FD08}" type="presParOf" srcId="{9217FD27-C065-455B-9BDD-624131DE29F8}" destId="{D4466346-E545-4B75-9BC8-13FEC5D8EB7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6876D-21CD-41CC-AE97-03C4BAD152C3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9060F0C2-3FBF-4800-B0A8-66355CFDB28A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Ustalenie kwoty </a:t>
          </a:r>
        </a:p>
        <a:p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na doskonalenie zawodowe nauczycieli  </a:t>
          </a:r>
        </a:p>
        <a:p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w rozdziale 8014 budżetu JST</a:t>
          </a:r>
        </a:p>
      </dgm:t>
    </dgm:pt>
    <dgm:pt modelId="{E3EF9EA1-FA32-465D-A4BE-1BC4264BBC77}" type="parTrans" cxnId="{46626178-F10D-4104-99BC-44E3A9DE7681}">
      <dgm:prSet/>
      <dgm:spPr/>
      <dgm:t>
        <a:bodyPr/>
        <a:lstStyle/>
        <a:p>
          <a:endParaRPr lang="pl-PL"/>
        </a:p>
      </dgm:t>
    </dgm:pt>
    <dgm:pt modelId="{D2148E7B-2BFD-4B46-8232-7CADB0661805}" type="sibTrans" cxnId="{46626178-F10D-4104-99BC-44E3A9DE7681}">
      <dgm:prSet/>
      <dgm:spPr/>
      <dgm:t>
        <a:bodyPr/>
        <a:lstStyle/>
        <a:p>
          <a:endParaRPr lang="pl-PL"/>
        </a:p>
      </dgm:t>
    </dgm:pt>
    <dgm:pt modelId="{F09FF5FB-70A0-480C-9CAB-B1B9FF18548A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Zebranie danych </a:t>
          </a:r>
        </a:p>
        <a:p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do sporządzenia podziału środków na doskonalenie zawodowe  nauczycieli</a:t>
          </a:r>
        </a:p>
      </dgm:t>
    </dgm:pt>
    <dgm:pt modelId="{51C6B7C1-C384-4724-AF54-CF9436F28284}" type="parTrans" cxnId="{A827E32D-77B5-4E6C-A388-27FCFFB0200B}">
      <dgm:prSet/>
      <dgm:spPr/>
      <dgm:t>
        <a:bodyPr/>
        <a:lstStyle/>
        <a:p>
          <a:endParaRPr lang="pl-PL"/>
        </a:p>
      </dgm:t>
    </dgm:pt>
    <dgm:pt modelId="{25993598-46A3-434C-8933-678189139892}" type="sibTrans" cxnId="{A827E32D-77B5-4E6C-A388-27FCFFB0200B}">
      <dgm:prSet/>
      <dgm:spPr/>
      <dgm:t>
        <a:bodyPr/>
        <a:lstStyle/>
        <a:p>
          <a:endParaRPr lang="pl-PL"/>
        </a:p>
      </dgm:t>
    </dgm:pt>
    <dgm:pt modelId="{D3472D74-9F7B-41D6-855B-52D862CB42B7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Sporządzenie projektu</a:t>
          </a:r>
        </a:p>
        <a:p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podziału środków na doskonalenie nauczycieli – uchwała</a:t>
          </a:r>
        </a:p>
      </dgm:t>
    </dgm:pt>
    <dgm:pt modelId="{73650DA3-A55C-48AA-AC23-42CD3C2002A6}" type="parTrans" cxnId="{6C1008CA-E48C-4231-83DC-F2EFAE4CE34B}">
      <dgm:prSet/>
      <dgm:spPr/>
      <dgm:t>
        <a:bodyPr/>
        <a:lstStyle/>
        <a:p>
          <a:endParaRPr lang="pl-PL"/>
        </a:p>
      </dgm:t>
    </dgm:pt>
    <dgm:pt modelId="{E319F8FF-AE20-4BEE-9640-57930CD30BA2}" type="sibTrans" cxnId="{6C1008CA-E48C-4231-83DC-F2EFAE4CE34B}">
      <dgm:prSet/>
      <dgm:spPr/>
      <dgm:t>
        <a:bodyPr/>
        <a:lstStyle/>
        <a:p>
          <a:endParaRPr lang="pl-PL"/>
        </a:p>
      </dgm:t>
    </dgm:pt>
    <dgm:pt modelId="{CFA837C0-2531-4D7C-85AD-9E1375E4AA59}">
      <dgm:prSet phldrT="[Tekst]" custT="1"/>
      <dgm:spPr/>
      <dgm:t>
        <a:bodyPr/>
        <a:lstStyle/>
        <a:p>
          <a:pPr algn="ctr"/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Konsultacje społeczne</a:t>
          </a:r>
        </a:p>
        <a:p>
          <a:pPr algn="ctr"/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Uzgodnienia z</a:t>
          </a:r>
        </a:p>
        <a:p>
          <a:pPr algn="ctr"/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dyrektorami</a:t>
          </a:r>
        </a:p>
        <a:p>
          <a:pPr algn="ctr"/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związkami zawodowymi</a:t>
          </a:r>
        </a:p>
        <a:p>
          <a:pPr algn="ctr"/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komisją oświaty</a:t>
          </a:r>
        </a:p>
      </dgm:t>
    </dgm:pt>
    <dgm:pt modelId="{E14EBCDB-6860-4D32-88AE-AA5AC64C5DE5}" type="parTrans" cxnId="{A64586D5-F606-4DB9-AAF2-51E9DEEB6F60}">
      <dgm:prSet/>
      <dgm:spPr/>
      <dgm:t>
        <a:bodyPr/>
        <a:lstStyle/>
        <a:p>
          <a:endParaRPr lang="pl-PL"/>
        </a:p>
      </dgm:t>
    </dgm:pt>
    <dgm:pt modelId="{A68A1280-C17E-48B5-8348-0C2E67C3C7B0}" type="sibTrans" cxnId="{A64586D5-F606-4DB9-AAF2-51E9DEEB6F60}">
      <dgm:prSet/>
      <dgm:spPr/>
      <dgm:t>
        <a:bodyPr/>
        <a:lstStyle/>
        <a:p>
          <a:endParaRPr lang="pl-PL"/>
        </a:p>
      </dgm:t>
    </dgm:pt>
    <dgm:pt modelId="{7F59F817-9759-4B95-A857-705FD782F256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Przyjęcie uchwały </a:t>
          </a:r>
        </a:p>
        <a:p>
          <a:r>
            <a:rPr lang="pl-PL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w sprawie planu doskonalenia zawodowego nauczycieli</a:t>
          </a:r>
        </a:p>
      </dgm:t>
    </dgm:pt>
    <dgm:pt modelId="{92374EC7-52D3-41FA-92AE-647EC615895B}" type="parTrans" cxnId="{3AC8C56C-0A38-43C2-80AC-60F6C9AA93D8}">
      <dgm:prSet/>
      <dgm:spPr/>
      <dgm:t>
        <a:bodyPr/>
        <a:lstStyle/>
        <a:p>
          <a:endParaRPr lang="pl-PL"/>
        </a:p>
      </dgm:t>
    </dgm:pt>
    <dgm:pt modelId="{30B582CB-2E70-4DC1-A552-BE6A2D7E5DD5}" type="sibTrans" cxnId="{3AC8C56C-0A38-43C2-80AC-60F6C9AA93D8}">
      <dgm:prSet/>
      <dgm:spPr/>
      <dgm:t>
        <a:bodyPr/>
        <a:lstStyle/>
        <a:p>
          <a:endParaRPr lang="pl-PL"/>
        </a:p>
      </dgm:t>
    </dgm:pt>
    <dgm:pt modelId="{90718793-68C1-4580-923E-0937C424E160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Wydanie zarządzenia  </a:t>
          </a: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ustalenie dysponentów środków finansowych przeznaczonych </a:t>
          </a:r>
        </a:p>
        <a:p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na DZN</a:t>
          </a:r>
          <a:endParaRPr lang="pl-PL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pl-PL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960E3-C1F0-437D-90B4-E1F448A5FD82}" type="parTrans" cxnId="{74DE75D9-6D5D-4746-BFF9-9725FD3FE793}">
      <dgm:prSet/>
      <dgm:spPr/>
      <dgm:t>
        <a:bodyPr/>
        <a:lstStyle/>
        <a:p>
          <a:endParaRPr lang="pl-PL"/>
        </a:p>
      </dgm:t>
    </dgm:pt>
    <dgm:pt modelId="{E89384B4-8197-4370-857B-FD416A422737}" type="sibTrans" cxnId="{74DE75D9-6D5D-4746-BFF9-9725FD3FE793}">
      <dgm:prSet/>
      <dgm:spPr/>
      <dgm:t>
        <a:bodyPr/>
        <a:lstStyle/>
        <a:p>
          <a:endParaRPr lang="pl-PL"/>
        </a:p>
      </dgm:t>
    </dgm:pt>
    <dgm:pt modelId="{18DC9926-57CD-4502-AE09-FDB9244DC2BC}" type="pres">
      <dgm:prSet presAssocID="{A376876D-21CD-41CC-AE97-03C4BAD152C3}" presName="CompostProcess" presStyleCnt="0">
        <dgm:presLayoutVars>
          <dgm:dir/>
          <dgm:resizeHandles val="exact"/>
        </dgm:presLayoutVars>
      </dgm:prSet>
      <dgm:spPr/>
    </dgm:pt>
    <dgm:pt modelId="{CA6596B1-6F23-45BB-8A51-B8618706E09C}" type="pres">
      <dgm:prSet presAssocID="{A376876D-21CD-41CC-AE97-03C4BAD152C3}" presName="arrow" presStyleLbl="bgShp" presStyleIdx="0" presStyleCnt="1"/>
      <dgm:spPr>
        <a:solidFill>
          <a:srgbClr val="FFFF00"/>
        </a:solidFill>
      </dgm:spPr>
    </dgm:pt>
    <dgm:pt modelId="{497A2544-C83D-4F76-9F0B-CC9C11774C86}" type="pres">
      <dgm:prSet presAssocID="{A376876D-21CD-41CC-AE97-03C4BAD152C3}" presName="linearProcess" presStyleCnt="0"/>
      <dgm:spPr/>
    </dgm:pt>
    <dgm:pt modelId="{90510380-DE5D-46AF-A9E8-E84A093D7181}" type="pres">
      <dgm:prSet presAssocID="{9060F0C2-3FBF-4800-B0A8-66355CFDB28A}" presName="textNode" presStyleLbl="node1" presStyleIdx="0" presStyleCnt="6">
        <dgm:presLayoutVars>
          <dgm:bulletEnabled val="1"/>
        </dgm:presLayoutVars>
      </dgm:prSet>
      <dgm:spPr/>
    </dgm:pt>
    <dgm:pt modelId="{A8162C30-45F7-4003-86FF-45EFE332C4AF}" type="pres">
      <dgm:prSet presAssocID="{D2148E7B-2BFD-4B46-8232-7CADB0661805}" presName="sibTrans" presStyleCnt="0"/>
      <dgm:spPr/>
    </dgm:pt>
    <dgm:pt modelId="{B3C7BE48-2323-42ED-AE7B-F4A222A3A4C7}" type="pres">
      <dgm:prSet presAssocID="{F09FF5FB-70A0-480C-9CAB-B1B9FF18548A}" presName="textNode" presStyleLbl="node1" presStyleIdx="1" presStyleCnt="6">
        <dgm:presLayoutVars>
          <dgm:bulletEnabled val="1"/>
        </dgm:presLayoutVars>
      </dgm:prSet>
      <dgm:spPr/>
    </dgm:pt>
    <dgm:pt modelId="{02877998-FCDA-48FC-A455-47E454E1463F}" type="pres">
      <dgm:prSet presAssocID="{25993598-46A3-434C-8933-678189139892}" presName="sibTrans" presStyleCnt="0"/>
      <dgm:spPr/>
    </dgm:pt>
    <dgm:pt modelId="{1162E7B5-C8FE-4138-A1FF-713D2A345F90}" type="pres">
      <dgm:prSet presAssocID="{D3472D74-9F7B-41D6-855B-52D862CB42B7}" presName="textNode" presStyleLbl="node1" presStyleIdx="2" presStyleCnt="6">
        <dgm:presLayoutVars>
          <dgm:bulletEnabled val="1"/>
        </dgm:presLayoutVars>
      </dgm:prSet>
      <dgm:spPr/>
    </dgm:pt>
    <dgm:pt modelId="{45CF9F51-C25B-4D22-9208-BE423C94B63C}" type="pres">
      <dgm:prSet presAssocID="{E319F8FF-AE20-4BEE-9640-57930CD30BA2}" presName="sibTrans" presStyleCnt="0"/>
      <dgm:spPr/>
    </dgm:pt>
    <dgm:pt modelId="{4CE5B68B-8F36-4FAD-90F7-97FE918CB8A8}" type="pres">
      <dgm:prSet presAssocID="{CFA837C0-2531-4D7C-85AD-9E1375E4AA59}" presName="textNode" presStyleLbl="node1" presStyleIdx="3" presStyleCnt="6">
        <dgm:presLayoutVars>
          <dgm:bulletEnabled val="1"/>
        </dgm:presLayoutVars>
      </dgm:prSet>
      <dgm:spPr/>
    </dgm:pt>
    <dgm:pt modelId="{70D25E3A-1AAE-4D27-A183-74C75877CD74}" type="pres">
      <dgm:prSet presAssocID="{A68A1280-C17E-48B5-8348-0C2E67C3C7B0}" presName="sibTrans" presStyleCnt="0"/>
      <dgm:spPr/>
    </dgm:pt>
    <dgm:pt modelId="{074497F6-BEB0-4371-8650-A370E9506E64}" type="pres">
      <dgm:prSet presAssocID="{7F59F817-9759-4B95-A857-705FD782F256}" presName="textNode" presStyleLbl="node1" presStyleIdx="4" presStyleCnt="6">
        <dgm:presLayoutVars>
          <dgm:bulletEnabled val="1"/>
        </dgm:presLayoutVars>
      </dgm:prSet>
      <dgm:spPr/>
    </dgm:pt>
    <dgm:pt modelId="{9540DE8A-48DC-405F-A812-77FED67E9E52}" type="pres">
      <dgm:prSet presAssocID="{30B582CB-2E70-4DC1-A552-BE6A2D7E5DD5}" presName="sibTrans" presStyleCnt="0"/>
      <dgm:spPr/>
    </dgm:pt>
    <dgm:pt modelId="{1FD402E3-3BE4-43EA-9A05-F7C662376E43}" type="pres">
      <dgm:prSet presAssocID="{90718793-68C1-4580-923E-0937C424E16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74C5205-A34C-4792-AB17-ADFF8ED9E163}" type="presOf" srcId="{D3472D74-9F7B-41D6-855B-52D862CB42B7}" destId="{1162E7B5-C8FE-4138-A1FF-713D2A345F90}" srcOrd="0" destOrd="0" presId="urn:microsoft.com/office/officeart/2005/8/layout/hProcess9"/>
    <dgm:cxn modelId="{CF580A1E-51AE-44C7-BB1A-BD711692AEBD}" type="presOf" srcId="{F09FF5FB-70A0-480C-9CAB-B1B9FF18548A}" destId="{B3C7BE48-2323-42ED-AE7B-F4A222A3A4C7}" srcOrd="0" destOrd="0" presId="urn:microsoft.com/office/officeart/2005/8/layout/hProcess9"/>
    <dgm:cxn modelId="{2FB33127-DAF3-4FED-B295-ACE8A39E9384}" type="presOf" srcId="{90718793-68C1-4580-923E-0937C424E160}" destId="{1FD402E3-3BE4-43EA-9A05-F7C662376E43}" srcOrd="0" destOrd="0" presId="urn:microsoft.com/office/officeart/2005/8/layout/hProcess9"/>
    <dgm:cxn modelId="{A827E32D-77B5-4E6C-A388-27FCFFB0200B}" srcId="{A376876D-21CD-41CC-AE97-03C4BAD152C3}" destId="{F09FF5FB-70A0-480C-9CAB-B1B9FF18548A}" srcOrd="1" destOrd="0" parTransId="{51C6B7C1-C384-4724-AF54-CF9436F28284}" sibTransId="{25993598-46A3-434C-8933-678189139892}"/>
    <dgm:cxn modelId="{770A543C-ED2B-4BCB-BE63-5BAEDD69BC76}" type="presOf" srcId="{A376876D-21CD-41CC-AE97-03C4BAD152C3}" destId="{18DC9926-57CD-4502-AE09-FDB9244DC2BC}" srcOrd="0" destOrd="0" presId="urn:microsoft.com/office/officeart/2005/8/layout/hProcess9"/>
    <dgm:cxn modelId="{3AC8C56C-0A38-43C2-80AC-60F6C9AA93D8}" srcId="{A376876D-21CD-41CC-AE97-03C4BAD152C3}" destId="{7F59F817-9759-4B95-A857-705FD782F256}" srcOrd="4" destOrd="0" parTransId="{92374EC7-52D3-41FA-92AE-647EC615895B}" sibTransId="{30B582CB-2E70-4DC1-A552-BE6A2D7E5DD5}"/>
    <dgm:cxn modelId="{46626178-F10D-4104-99BC-44E3A9DE7681}" srcId="{A376876D-21CD-41CC-AE97-03C4BAD152C3}" destId="{9060F0C2-3FBF-4800-B0A8-66355CFDB28A}" srcOrd="0" destOrd="0" parTransId="{E3EF9EA1-FA32-465D-A4BE-1BC4264BBC77}" sibTransId="{D2148E7B-2BFD-4B46-8232-7CADB0661805}"/>
    <dgm:cxn modelId="{3712BD8A-AD93-415A-9627-5DFC5A173753}" type="presOf" srcId="{9060F0C2-3FBF-4800-B0A8-66355CFDB28A}" destId="{90510380-DE5D-46AF-A9E8-E84A093D7181}" srcOrd="0" destOrd="0" presId="urn:microsoft.com/office/officeart/2005/8/layout/hProcess9"/>
    <dgm:cxn modelId="{DDD169A9-D179-470E-84BE-9EB2CD41B8F1}" type="presOf" srcId="{7F59F817-9759-4B95-A857-705FD782F256}" destId="{074497F6-BEB0-4371-8650-A370E9506E64}" srcOrd="0" destOrd="0" presId="urn:microsoft.com/office/officeart/2005/8/layout/hProcess9"/>
    <dgm:cxn modelId="{6C1008CA-E48C-4231-83DC-F2EFAE4CE34B}" srcId="{A376876D-21CD-41CC-AE97-03C4BAD152C3}" destId="{D3472D74-9F7B-41D6-855B-52D862CB42B7}" srcOrd="2" destOrd="0" parTransId="{73650DA3-A55C-48AA-AC23-42CD3C2002A6}" sibTransId="{E319F8FF-AE20-4BEE-9640-57930CD30BA2}"/>
    <dgm:cxn modelId="{A64586D5-F606-4DB9-AAF2-51E9DEEB6F60}" srcId="{A376876D-21CD-41CC-AE97-03C4BAD152C3}" destId="{CFA837C0-2531-4D7C-85AD-9E1375E4AA59}" srcOrd="3" destOrd="0" parTransId="{E14EBCDB-6860-4D32-88AE-AA5AC64C5DE5}" sibTransId="{A68A1280-C17E-48B5-8348-0C2E67C3C7B0}"/>
    <dgm:cxn modelId="{74DE75D9-6D5D-4746-BFF9-9725FD3FE793}" srcId="{A376876D-21CD-41CC-AE97-03C4BAD152C3}" destId="{90718793-68C1-4580-923E-0937C424E160}" srcOrd="5" destOrd="0" parTransId="{A80960E3-C1F0-437D-90B4-E1F448A5FD82}" sibTransId="{E89384B4-8197-4370-857B-FD416A422737}"/>
    <dgm:cxn modelId="{961F1CFB-4E46-4C24-9238-06B5877E1B32}" type="presOf" srcId="{CFA837C0-2531-4D7C-85AD-9E1375E4AA59}" destId="{4CE5B68B-8F36-4FAD-90F7-97FE918CB8A8}" srcOrd="0" destOrd="0" presId="urn:microsoft.com/office/officeart/2005/8/layout/hProcess9"/>
    <dgm:cxn modelId="{30EBFB7E-F791-4D52-A726-FAF6ABAE6868}" type="presParOf" srcId="{18DC9926-57CD-4502-AE09-FDB9244DC2BC}" destId="{CA6596B1-6F23-45BB-8A51-B8618706E09C}" srcOrd="0" destOrd="0" presId="urn:microsoft.com/office/officeart/2005/8/layout/hProcess9"/>
    <dgm:cxn modelId="{6C6ED890-735D-4E3A-82D1-1911DE6120F5}" type="presParOf" srcId="{18DC9926-57CD-4502-AE09-FDB9244DC2BC}" destId="{497A2544-C83D-4F76-9F0B-CC9C11774C86}" srcOrd="1" destOrd="0" presId="urn:microsoft.com/office/officeart/2005/8/layout/hProcess9"/>
    <dgm:cxn modelId="{5B35B71F-2451-49B4-A2DA-B319AC5730A8}" type="presParOf" srcId="{497A2544-C83D-4F76-9F0B-CC9C11774C86}" destId="{90510380-DE5D-46AF-A9E8-E84A093D7181}" srcOrd="0" destOrd="0" presId="urn:microsoft.com/office/officeart/2005/8/layout/hProcess9"/>
    <dgm:cxn modelId="{E3F49A57-514F-4132-B58B-6881E9AF414D}" type="presParOf" srcId="{497A2544-C83D-4F76-9F0B-CC9C11774C86}" destId="{A8162C30-45F7-4003-86FF-45EFE332C4AF}" srcOrd="1" destOrd="0" presId="urn:microsoft.com/office/officeart/2005/8/layout/hProcess9"/>
    <dgm:cxn modelId="{90504568-A29B-4293-9015-97765857DD86}" type="presParOf" srcId="{497A2544-C83D-4F76-9F0B-CC9C11774C86}" destId="{B3C7BE48-2323-42ED-AE7B-F4A222A3A4C7}" srcOrd="2" destOrd="0" presId="urn:microsoft.com/office/officeart/2005/8/layout/hProcess9"/>
    <dgm:cxn modelId="{E29EC54A-D50E-43A5-8DC2-A7EF2BDF3027}" type="presParOf" srcId="{497A2544-C83D-4F76-9F0B-CC9C11774C86}" destId="{02877998-FCDA-48FC-A455-47E454E1463F}" srcOrd="3" destOrd="0" presId="urn:microsoft.com/office/officeart/2005/8/layout/hProcess9"/>
    <dgm:cxn modelId="{C61180AD-0E98-4332-B5FE-C37BDAD72F35}" type="presParOf" srcId="{497A2544-C83D-4F76-9F0B-CC9C11774C86}" destId="{1162E7B5-C8FE-4138-A1FF-713D2A345F90}" srcOrd="4" destOrd="0" presId="urn:microsoft.com/office/officeart/2005/8/layout/hProcess9"/>
    <dgm:cxn modelId="{0DF733A8-E243-40DA-AAD3-9A559D5BBF67}" type="presParOf" srcId="{497A2544-C83D-4F76-9F0B-CC9C11774C86}" destId="{45CF9F51-C25B-4D22-9208-BE423C94B63C}" srcOrd="5" destOrd="0" presId="urn:microsoft.com/office/officeart/2005/8/layout/hProcess9"/>
    <dgm:cxn modelId="{4FBD07FB-C43A-467D-BA6F-BC0C704C547C}" type="presParOf" srcId="{497A2544-C83D-4F76-9F0B-CC9C11774C86}" destId="{4CE5B68B-8F36-4FAD-90F7-97FE918CB8A8}" srcOrd="6" destOrd="0" presId="urn:microsoft.com/office/officeart/2005/8/layout/hProcess9"/>
    <dgm:cxn modelId="{B5B3F7FF-7004-431C-97CE-CDCB684D4BDA}" type="presParOf" srcId="{497A2544-C83D-4F76-9F0B-CC9C11774C86}" destId="{70D25E3A-1AAE-4D27-A183-74C75877CD74}" srcOrd="7" destOrd="0" presId="urn:microsoft.com/office/officeart/2005/8/layout/hProcess9"/>
    <dgm:cxn modelId="{F877CB73-D58A-428E-AACE-57EF4CE2380D}" type="presParOf" srcId="{497A2544-C83D-4F76-9F0B-CC9C11774C86}" destId="{074497F6-BEB0-4371-8650-A370E9506E64}" srcOrd="8" destOrd="0" presId="urn:microsoft.com/office/officeart/2005/8/layout/hProcess9"/>
    <dgm:cxn modelId="{9E304D5F-4B39-4E24-A9BF-3582725CA07A}" type="presParOf" srcId="{497A2544-C83D-4F76-9F0B-CC9C11774C86}" destId="{9540DE8A-48DC-405F-A812-77FED67E9E52}" srcOrd="9" destOrd="0" presId="urn:microsoft.com/office/officeart/2005/8/layout/hProcess9"/>
    <dgm:cxn modelId="{1A36AEB6-7270-40EC-A716-0836DA797065}" type="presParOf" srcId="{497A2544-C83D-4F76-9F0B-CC9C11774C86}" destId="{1FD402E3-3BE4-43EA-9A05-F7C662376E4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BC3CE2-E12B-4074-A202-80061C69EC4B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93C8BD7A-454D-4375-B45A-F97AD6083942}">
      <dgm:prSet phldrT="[Tekst]" custT="1"/>
      <dgm:spPr/>
      <dgm:t>
        <a:bodyPr/>
        <a:lstStyle/>
        <a:p>
          <a:r>
            <a:rPr lang="pl-PL" sz="1600" b="1" dirty="0"/>
            <a:t>Zaplanowanie środków w budżecie JST</a:t>
          </a:r>
        </a:p>
      </dgm:t>
    </dgm:pt>
    <dgm:pt modelId="{09B41C99-4E75-486A-B969-F62E5188BB61}" type="parTrans" cxnId="{3C7FAC51-18FA-40E3-8E1D-09103609C8F4}">
      <dgm:prSet/>
      <dgm:spPr/>
      <dgm:t>
        <a:bodyPr/>
        <a:lstStyle/>
        <a:p>
          <a:endParaRPr lang="pl-PL"/>
        </a:p>
      </dgm:t>
    </dgm:pt>
    <dgm:pt modelId="{A2A6B7D2-92B5-4CC7-88A8-ABF7228741DA}" type="sibTrans" cxnId="{3C7FAC51-18FA-40E3-8E1D-09103609C8F4}">
      <dgm:prSet/>
      <dgm:spPr/>
      <dgm:t>
        <a:bodyPr/>
        <a:lstStyle/>
        <a:p>
          <a:endParaRPr lang="pl-PL"/>
        </a:p>
      </dgm:t>
    </dgm:pt>
    <dgm:pt modelId="{06FC736F-F933-42E2-B89C-AA8D2D2FF339}">
      <dgm:prSet phldrT="[Tekst]" custT="1"/>
      <dgm:spPr/>
      <dgm:t>
        <a:bodyPr/>
        <a:lstStyle/>
        <a:p>
          <a:r>
            <a:rPr lang="pl-PL" sz="1600" b="1" dirty="0"/>
            <a:t>Uchwała organu stanowiącego JST </a:t>
          </a:r>
        </a:p>
        <a:p>
          <a:r>
            <a:rPr lang="pl-PL" sz="1600" b="1" dirty="0"/>
            <a:t>Podział środków na zadania </a:t>
          </a:r>
        </a:p>
      </dgm:t>
    </dgm:pt>
    <dgm:pt modelId="{C30C2D48-11AF-4283-86C6-E3B59FCE4BA4}" type="parTrans" cxnId="{71B1322B-B453-4AF0-875A-F1FCD40BBDA2}">
      <dgm:prSet/>
      <dgm:spPr/>
      <dgm:t>
        <a:bodyPr/>
        <a:lstStyle/>
        <a:p>
          <a:endParaRPr lang="pl-PL"/>
        </a:p>
      </dgm:t>
    </dgm:pt>
    <dgm:pt modelId="{E93C4893-FD6E-4C0A-82CA-7FDE5450F5ED}" type="sibTrans" cxnId="{71B1322B-B453-4AF0-875A-F1FCD40BBDA2}">
      <dgm:prSet/>
      <dgm:spPr/>
      <dgm:t>
        <a:bodyPr/>
        <a:lstStyle/>
        <a:p>
          <a:endParaRPr lang="pl-PL"/>
        </a:p>
      </dgm:t>
    </dgm:pt>
    <dgm:pt modelId="{F513BC3D-87E1-4466-8A0C-B41611F3E9CD}">
      <dgm:prSet phldrT="[Tekst]" custT="1"/>
      <dgm:spPr/>
      <dgm:t>
        <a:bodyPr/>
        <a:lstStyle/>
        <a:p>
          <a:r>
            <a:rPr lang="pl-PL" sz="1600" b="1" dirty="0"/>
            <a:t>Zarządzenie Organu wykonawczego JST </a:t>
          </a:r>
        </a:p>
        <a:p>
          <a:r>
            <a:rPr lang="pl-PL" sz="1600" b="1" dirty="0"/>
            <a:t>Podział środków na jednostki</a:t>
          </a:r>
          <a:br>
            <a:rPr lang="pl-PL" sz="1600" b="1" dirty="0"/>
          </a:br>
          <a:endParaRPr lang="pl-PL" sz="1600" b="1" dirty="0"/>
        </a:p>
      </dgm:t>
    </dgm:pt>
    <dgm:pt modelId="{8D1C7412-AB88-4595-BB0F-CBE81520E158}" type="parTrans" cxnId="{7D7008A0-1774-4CD7-B6F8-F18712169BFF}">
      <dgm:prSet/>
      <dgm:spPr/>
      <dgm:t>
        <a:bodyPr/>
        <a:lstStyle/>
        <a:p>
          <a:endParaRPr lang="pl-PL"/>
        </a:p>
      </dgm:t>
    </dgm:pt>
    <dgm:pt modelId="{34507A2A-7FCC-4EFC-AA40-7F6E5C8E5D8C}" type="sibTrans" cxnId="{7D7008A0-1774-4CD7-B6F8-F18712169BFF}">
      <dgm:prSet/>
      <dgm:spPr/>
      <dgm:t>
        <a:bodyPr/>
        <a:lstStyle/>
        <a:p>
          <a:endParaRPr lang="pl-PL"/>
        </a:p>
      </dgm:t>
    </dgm:pt>
    <dgm:pt modelId="{67A59C70-3599-45C8-ACF8-3048E4F88CF3}" type="pres">
      <dgm:prSet presAssocID="{2BBC3CE2-E12B-4074-A202-80061C69EC4B}" presName="rootnode" presStyleCnt="0">
        <dgm:presLayoutVars>
          <dgm:chMax/>
          <dgm:chPref/>
          <dgm:dir/>
          <dgm:animLvl val="lvl"/>
        </dgm:presLayoutVars>
      </dgm:prSet>
      <dgm:spPr/>
    </dgm:pt>
    <dgm:pt modelId="{B47EF7F0-2458-4524-BEC3-D26406F7D1AA}" type="pres">
      <dgm:prSet presAssocID="{93C8BD7A-454D-4375-B45A-F97AD6083942}" presName="composite" presStyleCnt="0"/>
      <dgm:spPr/>
    </dgm:pt>
    <dgm:pt modelId="{A0ED7268-2940-4EBD-A58E-DE0807BEBA85}" type="pres">
      <dgm:prSet presAssocID="{93C8BD7A-454D-4375-B45A-F97AD6083942}" presName="LShape" presStyleLbl="alignNode1" presStyleIdx="0" presStyleCnt="5"/>
      <dgm:spPr/>
    </dgm:pt>
    <dgm:pt modelId="{92C48FD1-F6C8-4A74-98F5-50CF148E1E74}" type="pres">
      <dgm:prSet presAssocID="{93C8BD7A-454D-4375-B45A-F97AD608394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4CB22ED-38CD-4784-A3BF-5CCAB86097D4}" type="pres">
      <dgm:prSet presAssocID="{93C8BD7A-454D-4375-B45A-F97AD6083942}" presName="Triangle" presStyleLbl="alignNode1" presStyleIdx="1" presStyleCnt="5"/>
      <dgm:spPr/>
    </dgm:pt>
    <dgm:pt modelId="{F90E6D5E-7F8E-4ED0-BBE1-BE635431AFE7}" type="pres">
      <dgm:prSet presAssocID="{A2A6B7D2-92B5-4CC7-88A8-ABF7228741DA}" presName="sibTrans" presStyleCnt="0"/>
      <dgm:spPr/>
    </dgm:pt>
    <dgm:pt modelId="{0110635C-BFD2-46E8-83AE-87902B3C106C}" type="pres">
      <dgm:prSet presAssocID="{A2A6B7D2-92B5-4CC7-88A8-ABF7228741DA}" presName="space" presStyleCnt="0"/>
      <dgm:spPr/>
    </dgm:pt>
    <dgm:pt modelId="{A3E65626-88C2-401C-B36A-1186C4D4780F}" type="pres">
      <dgm:prSet presAssocID="{06FC736F-F933-42E2-B89C-AA8D2D2FF339}" presName="composite" presStyleCnt="0"/>
      <dgm:spPr/>
    </dgm:pt>
    <dgm:pt modelId="{4C8CECA7-2AA6-4358-ACAA-DC9774944178}" type="pres">
      <dgm:prSet presAssocID="{06FC736F-F933-42E2-B89C-AA8D2D2FF339}" presName="LShape" presStyleLbl="alignNode1" presStyleIdx="2" presStyleCnt="5"/>
      <dgm:spPr/>
    </dgm:pt>
    <dgm:pt modelId="{4F7AFC9B-709A-4AC8-A3C2-A13E61BE8C8E}" type="pres">
      <dgm:prSet presAssocID="{06FC736F-F933-42E2-B89C-AA8D2D2FF33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4DEE63-5633-4A19-B633-0CEA550E4D83}" type="pres">
      <dgm:prSet presAssocID="{06FC736F-F933-42E2-B89C-AA8D2D2FF339}" presName="Triangle" presStyleLbl="alignNode1" presStyleIdx="3" presStyleCnt="5"/>
      <dgm:spPr/>
    </dgm:pt>
    <dgm:pt modelId="{AF8E643E-6EC0-440C-8918-2F785670312C}" type="pres">
      <dgm:prSet presAssocID="{E93C4893-FD6E-4C0A-82CA-7FDE5450F5ED}" presName="sibTrans" presStyleCnt="0"/>
      <dgm:spPr/>
    </dgm:pt>
    <dgm:pt modelId="{3EA27614-55C9-497F-8AF1-D4D5B784AF31}" type="pres">
      <dgm:prSet presAssocID="{E93C4893-FD6E-4C0A-82CA-7FDE5450F5ED}" presName="space" presStyleCnt="0"/>
      <dgm:spPr/>
    </dgm:pt>
    <dgm:pt modelId="{3AA0A3B7-1837-40E6-9E0C-0B861C6744C3}" type="pres">
      <dgm:prSet presAssocID="{F513BC3D-87E1-4466-8A0C-B41611F3E9CD}" presName="composite" presStyleCnt="0"/>
      <dgm:spPr/>
    </dgm:pt>
    <dgm:pt modelId="{722DF4A2-903D-4E9C-A1FF-3F9914549FAF}" type="pres">
      <dgm:prSet presAssocID="{F513BC3D-87E1-4466-8A0C-B41611F3E9CD}" presName="LShape" presStyleLbl="alignNode1" presStyleIdx="4" presStyleCnt="5"/>
      <dgm:spPr/>
    </dgm:pt>
    <dgm:pt modelId="{0233B359-70B4-408F-8171-9BF4F12E1737}" type="pres">
      <dgm:prSet presAssocID="{F513BC3D-87E1-4466-8A0C-B41611F3E9C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1B1322B-B453-4AF0-875A-F1FCD40BBDA2}" srcId="{2BBC3CE2-E12B-4074-A202-80061C69EC4B}" destId="{06FC736F-F933-42E2-B89C-AA8D2D2FF339}" srcOrd="1" destOrd="0" parTransId="{C30C2D48-11AF-4283-86C6-E3B59FCE4BA4}" sibTransId="{E93C4893-FD6E-4C0A-82CA-7FDE5450F5ED}"/>
    <dgm:cxn modelId="{3C7FAC51-18FA-40E3-8E1D-09103609C8F4}" srcId="{2BBC3CE2-E12B-4074-A202-80061C69EC4B}" destId="{93C8BD7A-454D-4375-B45A-F97AD6083942}" srcOrd="0" destOrd="0" parTransId="{09B41C99-4E75-486A-B969-F62E5188BB61}" sibTransId="{A2A6B7D2-92B5-4CC7-88A8-ABF7228741DA}"/>
    <dgm:cxn modelId="{9DEB6386-25CD-4CED-ADDE-647054798189}" type="presOf" srcId="{93C8BD7A-454D-4375-B45A-F97AD6083942}" destId="{92C48FD1-F6C8-4A74-98F5-50CF148E1E74}" srcOrd="0" destOrd="0" presId="urn:microsoft.com/office/officeart/2009/3/layout/StepUpProcess"/>
    <dgm:cxn modelId="{7D7008A0-1774-4CD7-B6F8-F18712169BFF}" srcId="{2BBC3CE2-E12B-4074-A202-80061C69EC4B}" destId="{F513BC3D-87E1-4466-8A0C-B41611F3E9CD}" srcOrd="2" destOrd="0" parTransId="{8D1C7412-AB88-4595-BB0F-CBE81520E158}" sibTransId="{34507A2A-7FCC-4EFC-AA40-7F6E5C8E5D8C}"/>
    <dgm:cxn modelId="{EC1D39B8-BC3C-48CC-BE4E-2BD05EA077C9}" type="presOf" srcId="{06FC736F-F933-42E2-B89C-AA8D2D2FF339}" destId="{4F7AFC9B-709A-4AC8-A3C2-A13E61BE8C8E}" srcOrd="0" destOrd="0" presId="urn:microsoft.com/office/officeart/2009/3/layout/StepUpProcess"/>
    <dgm:cxn modelId="{46798FD6-772A-4462-B771-B62A9763C42B}" type="presOf" srcId="{F513BC3D-87E1-4466-8A0C-B41611F3E9CD}" destId="{0233B359-70B4-408F-8171-9BF4F12E1737}" srcOrd="0" destOrd="0" presId="urn:microsoft.com/office/officeart/2009/3/layout/StepUpProcess"/>
    <dgm:cxn modelId="{0729F4E5-21D3-478F-BFA5-C52D0F884D18}" type="presOf" srcId="{2BBC3CE2-E12B-4074-A202-80061C69EC4B}" destId="{67A59C70-3599-45C8-ACF8-3048E4F88CF3}" srcOrd="0" destOrd="0" presId="urn:microsoft.com/office/officeart/2009/3/layout/StepUpProcess"/>
    <dgm:cxn modelId="{86819AE7-AC60-411F-893B-82A7A1AE3CD1}" type="presParOf" srcId="{67A59C70-3599-45C8-ACF8-3048E4F88CF3}" destId="{B47EF7F0-2458-4524-BEC3-D26406F7D1AA}" srcOrd="0" destOrd="0" presId="urn:microsoft.com/office/officeart/2009/3/layout/StepUpProcess"/>
    <dgm:cxn modelId="{C3A0F8BC-1749-4F59-8E67-7A2488738723}" type="presParOf" srcId="{B47EF7F0-2458-4524-BEC3-D26406F7D1AA}" destId="{A0ED7268-2940-4EBD-A58E-DE0807BEBA85}" srcOrd="0" destOrd="0" presId="urn:microsoft.com/office/officeart/2009/3/layout/StepUpProcess"/>
    <dgm:cxn modelId="{177508DC-B175-4165-96D7-EFDC853BD9C4}" type="presParOf" srcId="{B47EF7F0-2458-4524-BEC3-D26406F7D1AA}" destId="{92C48FD1-F6C8-4A74-98F5-50CF148E1E74}" srcOrd="1" destOrd="0" presId="urn:microsoft.com/office/officeart/2009/3/layout/StepUpProcess"/>
    <dgm:cxn modelId="{672D2665-CC14-4A5D-9ACA-1139C45FE2FF}" type="presParOf" srcId="{B47EF7F0-2458-4524-BEC3-D26406F7D1AA}" destId="{D4CB22ED-38CD-4784-A3BF-5CCAB86097D4}" srcOrd="2" destOrd="0" presId="urn:microsoft.com/office/officeart/2009/3/layout/StepUpProcess"/>
    <dgm:cxn modelId="{D3614598-F8DB-442A-9E2B-0973868EA7BB}" type="presParOf" srcId="{67A59C70-3599-45C8-ACF8-3048E4F88CF3}" destId="{F90E6D5E-7F8E-4ED0-BBE1-BE635431AFE7}" srcOrd="1" destOrd="0" presId="urn:microsoft.com/office/officeart/2009/3/layout/StepUpProcess"/>
    <dgm:cxn modelId="{CF1EF9CD-4323-4491-8B43-1F05D304C4D3}" type="presParOf" srcId="{F90E6D5E-7F8E-4ED0-BBE1-BE635431AFE7}" destId="{0110635C-BFD2-46E8-83AE-87902B3C106C}" srcOrd="0" destOrd="0" presId="urn:microsoft.com/office/officeart/2009/3/layout/StepUpProcess"/>
    <dgm:cxn modelId="{B6A294AF-887C-4302-9E14-1E083A54EDDC}" type="presParOf" srcId="{67A59C70-3599-45C8-ACF8-3048E4F88CF3}" destId="{A3E65626-88C2-401C-B36A-1186C4D4780F}" srcOrd="2" destOrd="0" presId="urn:microsoft.com/office/officeart/2009/3/layout/StepUpProcess"/>
    <dgm:cxn modelId="{307CAA7E-DAF6-4718-87DC-A5DD27C9B382}" type="presParOf" srcId="{A3E65626-88C2-401C-B36A-1186C4D4780F}" destId="{4C8CECA7-2AA6-4358-ACAA-DC9774944178}" srcOrd="0" destOrd="0" presId="urn:microsoft.com/office/officeart/2009/3/layout/StepUpProcess"/>
    <dgm:cxn modelId="{F681B30C-B221-4588-BB6D-B3026ECADBB1}" type="presParOf" srcId="{A3E65626-88C2-401C-B36A-1186C4D4780F}" destId="{4F7AFC9B-709A-4AC8-A3C2-A13E61BE8C8E}" srcOrd="1" destOrd="0" presId="urn:microsoft.com/office/officeart/2009/3/layout/StepUpProcess"/>
    <dgm:cxn modelId="{6655BCC5-5A08-4932-9325-04C18D027191}" type="presParOf" srcId="{A3E65626-88C2-401C-B36A-1186C4D4780F}" destId="{324DEE63-5633-4A19-B633-0CEA550E4D83}" srcOrd="2" destOrd="0" presId="urn:microsoft.com/office/officeart/2009/3/layout/StepUpProcess"/>
    <dgm:cxn modelId="{D50799AB-FE33-46C8-BD95-7EF7DF7E1C28}" type="presParOf" srcId="{67A59C70-3599-45C8-ACF8-3048E4F88CF3}" destId="{AF8E643E-6EC0-440C-8918-2F785670312C}" srcOrd="3" destOrd="0" presId="urn:microsoft.com/office/officeart/2009/3/layout/StepUpProcess"/>
    <dgm:cxn modelId="{98CBA731-57BB-4F0C-BADE-8D47A8C178A6}" type="presParOf" srcId="{AF8E643E-6EC0-440C-8918-2F785670312C}" destId="{3EA27614-55C9-497F-8AF1-D4D5B784AF31}" srcOrd="0" destOrd="0" presId="urn:microsoft.com/office/officeart/2009/3/layout/StepUpProcess"/>
    <dgm:cxn modelId="{88349076-6403-460F-9E93-FC2D74598B8C}" type="presParOf" srcId="{67A59C70-3599-45C8-ACF8-3048E4F88CF3}" destId="{3AA0A3B7-1837-40E6-9E0C-0B861C6744C3}" srcOrd="4" destOrd="0" presId="urn:microsoft.com/office/officeart/2009/3/layout/StepUpProcess"/>
    <dgm:cxn modelId="{12995EDC-3DAF-4E7A-842E-63C6C05F403B}" type="presParOf" srcId="{3AA0A3B7-1837-40E6-9E0C-0B861C6744C3}" destId="{722DF4A2-903D-4E9C-A1FF-3F9914549FAF}" srcOrd="0" destOrd="0" presId="urn:microsoft.com/office/officeart/2009/3/layout/StepUpProcess"/>
    <dgm:cxn modelId="{DFDDFBB8-383B-4560-A94D-A4975D5E91CD}" type="presParOf" srcId="{3AA0A3B7-1837-40E6-9E0C-0B861C6744C3}" destId="{0233B359-70B4-408F-8171-9BF4F12E173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B670B-B9AE-4A0E-ADA6-F7B88E18FA95}">
      <dsp:nvSpPr>
        <dsp:cNvPr id="0" name=""/>
        <dsp:cNvSpPr/>
      </dsp:nvSpPr>
      <dsp:spPr>
        <a:xfrm rot="16200000">
          <a:off x="1614" y="1085"/>
          <a:ext cx="3703103" cy="37031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Czy w twojej JST wystarcza środków na DZN?</a:t>
          </a:r>
          <a:endParaRPr lang="pl-PL" sz="20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615" y="926860"/>
        <a:ext cx="3055060" cy="1851551"/>
      </dsp:txXfrm>
    </dsp:sp>
    <dsp:sp modelId="{404CB40F-9DE6-46B8-B1E0-34EBA8E5960E}">
      <dsp:nvSpPr>
        <dsp:cNvPr id="0" name=""/>
        <dsp:cNvSpPr/>
      </dsp:nvSpPr>
      <dsp:spPr>
        <a:xfrm rot="5400000">
          <a:off x="5259769" y="1085"/>
          <a:ext cx="3703103" cy="37031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 chciałbyś zmienić w  procedurze podziału środków na DZN w rozporządzeniu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 w Twojej JST?</a:t>
          </a:r>
          <a:endParaRPr lang="pl-P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907813" y="926861"/>
        <a:ext cx="3055060" cy="1851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92C27-9687-4E69-9EC0-7A1F82BC1AEE}">
      <dsp:nvSpPr>
        <dsp:cNvPr id="0" name=""/>
        <dsp:cNvSpPr/>
      </dsp:nvSpPr>
      <dsp:spPr>
        <a:xfrm rot="16200000">
          <a:off x="1818" y="1168"/>
          <a:ext cx="4102118" cy="4102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Dokonaj analizy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podstaw prawnych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DZN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1818" y="1026697"/>
        <a:ext cx="3384247" cy="2051059"/>
      </dsp:txXfrm>
    </dsp:sp>
    <dsp:sp modelId="{D4466346-E545-4B75-9BC8-13FEC5D8EB75}">
      <dsp:nvSpPr>
        <dsp:cNvPr id="0" name=""/>
        <dsp:cNvSpPr/>
      </dsp:nvSpPr>
      <dsp:spPr>
        <a:xfrm rot="5400000">
          <a:off x="4574924" y="1168"/>
          <a:ext cx="4102118" cy="4102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Ustal tryb podziału środków na DZN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– Etapy postepowania  </a:t>
          </a:r>
        </a:p>
      </dsp:txBody>
      <dsp:txXfrm rot="-5400000">
        <a:off x="5292795" y="1026698"/>
        <a:ext cx="3384247" cy="2051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596B1-6F23-45BB-8A51-B8618706E09C}">
      <dsp:nvSpPr>
        <dsp:cNvPr id="0" name=""/>
        <dsp:cNvSpPr/>
      </dsp:nvSpPr>
      <dsp:spPr>
        <a:xfrm>
          <a:off x="679163" y="0"/>
          <a:ext cx="7697183" cy="3959942"/>
        </a:xfrm>
        <a:prstGeom prst="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10380-DE5D-46AF-A9E8-E84A093D7181}">
      <dsp:nvSpPr>
        <dsp:cNvPr id="0" name=""/>
        <dsp:cNvSpPr/>
      </dsp:nvSpPr>
      <dsp:spPr>
        <a:xfrm>
          <a:off x="110" y="1187982"/>
          <a:ext cx="1325164" cy="1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Ustalenie kwoty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doskonalenie zawodowe nauczycieli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 rozdziale 8014 budżetu JST</a:t>
          </a:r>
        </a:p>
      </dsp:txBody>
      <dsp:txXfrm>
        <a:off x="64799" y="1252671"/>
        <a:ext cx="1195786" cy="1454598"/>
      </dsp:txXfrm>
    </dsp:sp>
    <dsp:sp modelId="{B3C7BE48-2323-42ED-AE7B-F4A222A3A4C7}">
      <dsp:nvSpPr>
        <dsp:cNvPr id="0" name=""/>
        <dsp:cNvSpPr/>
      </dsp:nvSpPr>
      <dsp:spPr>
        <a:xfrm>
          <a:off x="1546135" y="1187982"/>
          <a:ext cx="1325164" cy="1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Zebranie danych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 sporządzenia podziału środków na doskonalenie zawodowe  nauczycieli</a:t>
          </a:r>
        </a:p>
      </dsp:txBody>
      <dsp:txXfrm>
        <a:off x="1610824" y="1252671"/>
        <a:ext cx="1195786" cy="1454598"/>
      </dsp:txXfrm>
    </dsp:sp>
    <dsp:sp modelId="{1162E7B5-C8FE-4138-A1FF-713D2A345F90}">
      <dsp:nvSpPr>
        <dsp:cNvPr id="0" name=""/>
        <dsp:cNvSpPr/>
      </dsp:nvSpPr>
      <dsp:spPr>
        <a:xfrm>
          <a:off x="3092160" y="1187982"/>
          <a:ext cx="1325164" cy="1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Sporządzenie projektu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podziału środków na doskonalenie nauczycieli – uchwała</a:t>
          </a:r>
        </a:p>
      </dsp:txBody>
      <dsp:txXfrm>
        <a:off x="3156849" y="1252671"/>
        <a:ext cx="1195786" cy="1454598"/>
      </dsp:txXfrm>
    </dsp:sp>
    <dsp:sp modelId="{4CE5B68B-8F36-4FAD-90F7-97FE918CB8A8}">
      <dsp:nvSpPr>
        <dsp:cNvPr id="0" name=""/>
        <dsp:cNvSpPr/>
      </dsp:nvSpPr>
      <dsp:spPr>
        <a:xfrm>
          <a:off x="4638185" y="1187982"/>
          <a:ext cx="1325164" cy="1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Konsultacje społeczne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Uzgodnienia 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dyrektorami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związkami zawodowymi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komisją oświaty</a:t>
          </a:r>
        </a:p>
      </dsp:txBody>
      <dsp:txXfrm>
        <a:off x="4702874" y="1252671"/>
        <a:ext cx="1195786" cy="1454598"/>
      </dsp:txXfrm>
    </dsp:sp>
    <dsp:sp modelId="{074497F6-BEB0-4371-8650-A370E9506E64}">
      <dsp:nvSpPr>
        <dsp:cNvPr id="0" name=""/>
        <dsp:cNvSpPr/>
      </dsp:nvSpPr>
      <dsp:spPr>
        <a:xfrm>
          <a:off x="6184210" y="1187982"/>
          <a:ext cx="1325164" cy="1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Przyjęcie uchwały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 sprawie planu doskonalenia zawodowego nauczycieli</a:t>
          </a:r>
        </a:p>
      </dsp:txBody>
      <dsp:txXfrm>
        <a:off x="6248899" y="1252671"/>
        <a:ext cx="1195786" cy="1454598"/>
      </dsp:txXfrm>
    </dsp:sp>
    <dsp:sp modelId="{1FD402E3-3BE4-43EA-9A05-F7C662376E43}">
      <dsp:nvSpPr>
        <dsp:cNvPr id="0" name=""/>
        <dsp:cNvSpPr/>
      </dsp:nvSpPr>
      <dsp:spPr>
        <a:xfrm>
          <a:off x="7730235" y="1187982"/>
          <a:ext cx="1325164" cy="1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Wydanie zarządzenia  </a:t>
          </a: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ustalenie dysponentów środków finansowych przeznaczonych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DZN</a:t>
          </a:r>
          <a:endParaRPr lang="pl-PL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4924" y="1252671"/>
        <a:ext cx="1195786" cy="1454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7268-2940-4EBD-A58E-DE0807BEBA85}">
      <dsp:nvSpPr>
        <dsp:cNvPr id="0" name=""/>
        <dsp:cNvSpPr/>
      </dsp:nvSpPr>
      <dsp:spPr>
        <a:xfrm rot="5400000">
          <a:off x="561500" y="1420187"/>
          <a:ext cx="1690402" cy="281279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48FD1-F6C8-4A74-98F5-50CF148E1E74}">
      <dsp:nvSpPr>
        <dsp:cNvPr id="0" name=""/>
        <dsp:cNvSpPr/>
      </dsp:nvSpPr>
      <dsp:spPr>
        <a:xfrm>
          <a:off x="279330" y="2260606"/>
          <a:ext cx="2539404" cy="22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Zaplanowanie środków w budżecie JST</a:t>
          </a:r>
        </a:p>
      </dsp:txBody>
      <dsp:txXfrm>
        <a:off x="279330" y="2260606"/>
        <a:ext cx="2539404" cy="2225937"/>
      </dsp:txXfrm>
    </dsp:sp>
    <dsp:sp modelId="{D4CB22ED-38CD-4784-A3BF-5CCAB86097D4}">
      <dsp:nvSpPr>
        <dsp:cNvPr id="0" name=""/>
        <dsp:cNvSpPr/>
      </dsp:nvSpPr>
      <dsp:spPr>
        <a:xfrm>
          <a:off x="2339602" y="1213106"/>
          <a:ext cx="479132" cy="479132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CECA7-2AA6-4358-ACAA-DC9774944178}">
      <dsp:nvSpPr>
        <dsp:cNvPr id="0" name=""/>
        <dsp:cNvSpPr/>
      </dsp:nvSpPr>
      <dsp:spPr>
        <a:xfrm rot="5400000">
          <a:off x="3670228" y="650930"/>
          <a:ext cx="1690402" cy="281279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AFC9B-709A-4AC8-A3C2-A13E61BE8C8E}">
      <dsp:nvSpPr>
        <dsp:cNvPr id="0" name=""/>
        <dsp:cNvSpPr/>
      </dsp:nvSpPr>
      <dsp:spPr>
        <a:xfrm>
          <a:off x="3388057" y="1491349"/>
          <a:ext cx="2539404" cy="22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Uchwała organu stanowiącego JST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Podział środków na zadania </a:t>
          </a:r>
        </a:p>
      </dsp:txBody>
      <dsp:txXfrm>
        <a:off x="3388057" y="1491349"/>
        <a:ext cx="2539404" cy="2225937"/>
      </dsp:txXfrm>
    </dsp:sp>
    <dsp:sp modelId="{324DEE63-5633-4A19-B633-0CEA550E4D83}">
      <dsp:nvSpPr>
        <dsp:cNvPr id="0" name=""/>
        <dsp:cNvSpPr/>
      </dsp:nvSpPr>
      <dsp:spPr>
        <a:xfrm>
          <a:off x="5448329" y="443849"/>
          <a:ext cx="479132" cy="479132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DF4A2-903D-4E9C-A1FF-3F9914549FAF}">
      <dsp:nvSpPr>
        <dsp:cNvPr id="0" name=""/>
        <dsp:cNvSpPr/>
      </dsp:nvSpPr>
      <dsp:spPr>
        <a:xfrm rot="5400000">
          <a:off x="6778955" y="-118327"/>
          <a:ext cx="1690402" cy="281279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3B359-70B4-408F-8171-9BF4F12E1737}">
      <dsp:nvSpPr>
        <dsp:cNvPr id="0" name=""/>
        <dsp:cNvSpPr/>
      </dsp:nvSpPr>
      <dsp:spPr>
        <a:xfrm>
          <a:off x="6496785" y="722091"/>
          <a:ext cx="2539404" cy="22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Zarządzenie Organu wykonawczego JST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Podział środków na jednostki</a:t>
          </a:r>
          <a:br>
            <a:rPr lang="pl-PL" sz="1600" b="1" kern="1200" dirty="0"/>
          </a:br>
          <a:endParaRPr lang="pl-PL" sz="1600" b="1" kern="1200" dirty="0"/>
        </a:p>
      </dsp:txBody>
      <dsp:txXfrm>
        <a:off x="6496785" y="722091"/>
        <a:ext cx="2539404" cy="222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F3E0B0-F690-4609-9DB6-EBA10D1C246C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Bezludna wyspa orzechem kokosowym, rekinem, skrzynią skarbów i cudownym słońcem </a:t>
            </a:r>
            <a:r>
              <a:rPr lang="pl-PL" altLang="pl-PL">
                <a:sym typeface="Wingdings" pitchFamily="2" charset="2"/>
              </a:rPr>
              <a:t></a:t>
            </a:r>
            <a:endParaRPr lang="pl-PL" altLang="pl-PL"/>
          </a:p>
          <a:p>
            <a:r>
              <a:rPr lang="pl-PL" altLang="pl-PL"/>
              <a:t> </a:t>
            </a:r>
          </a:p>
          <a:p>
            <a:endParaRPr lang="pl-PL" alt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C9D2AF-ADE4-4903-8200-50B2BDF54A23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EA9B63-DC5A-447D-9E4D-D0209CA5B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45FCD0-46E2-4D89-BCCD-B63A2E359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BE0FD-6355-443A-AB13-B803BF91D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B5EB2F-27A3-471E-ACDA-94FF5376DF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93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nik-p-11-073-ksztalcenie-nauczycieli%20(1)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69325" cy="2074862"/>
          </a:xfrm>
        </p:spPr>
        <p:txBody>
          <a:bodyPr/>
          <a:lstStyle/>
          <a:p>
            <a:pPr algn="l"/>
            <a:r>
              <a:rPr lang="pl-PL" altLang="pl-PL" sz="2400" b="1" dirty="0"/>
              <a:t>Organizacja finansowania DZN warsztat </a:t>
            </a:r>
            <a:br>
              <a:rPr lang="pl-PL" altLang="pl-PL" sz="2400" b="1" dirty="0"/>
            </a:br>
            <a:r>
              <a:rPr lang="pl-PL" altLang="pl-PL" sz="2400" b="1" dirty="0"/>
              <a:t>- piszemy odpowiedzi na kartkach </a:t>
            </a:r>
            <a:br>
              <a:rPr lang="pl-PL" altLang="pl-PL" sz="2400" b="1" dirty="0"/>
            </a:br>
            <a:r>
              <a:rPr lang="pl-PL" altLang="pl-PL" sz="2400" b="1" dirty="0"/>
              <a:t>- czytamy, przyklejamy karteczki z odpowiedziami na plakat  - komentujemy –odpowiadamy na pytania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2122438"/>
          <a:ext cx="8964488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pole tekstowe 1"/>
          <p:cNvSpPr txBox="1">
            <a:spLocks noChangeArrowheads="1"/>
          </p:cNvSpPr>
          <p:nvPr/>
        </p:nvSpPr>
        <p:spPr bwMode="auto">
          <a:xfrm>
            <a:off x="2699792" y="5399089"/>
            <a:ext cx="412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hlinkClick r:id="rId8" action="ppaction://hlinkfile"/>
              </a:rPr>
              <a:t>Raport NIK – obszar dotyczący JST </a:t>
            </a:r>
            <a:endParaRPr lang="pl-PL" alt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42391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611188" y="457200"/>
            <a:ext cx="8083550" cy="1458913"/>
          </a:xfrm>
        </p:spPr>
        <p:txBody>
          <a:bodyPr/>
          <a:lstStyle/>
          <a:p>
            <a:r>
              <a:rPr lang="pl-PL" altLang="pl-PL" sz="2400" b="1"/>
              <a:t>Analiza </a:t>
            </a:r>
            <a:br>
              <a:rPr lang="pl-PL" altLang="pl-PL" sz="2400" b="1"/>
            </a:br>
            <a:r>
              <a:rPr lang="pl-PL" altLang="pl-PL" sz="2400" b="1"/>
              <a:t>art. 70a KN i Rozporządzenia  MEN</a:t>
            </a:r>
            <a:br>
              <a:rPr lang="pl-PL" altLang="pl-PL" sz="2400" b="1"/>
            </a:br>
            <a:r>
              <a:rPr lang="pl-PL" altLang="pl-PL" sz="2400" b="1"/>
              <a:t>warsztat –  praca w grupach </a:t>
            </a:r>
            <a:br>
              <a:rPr lang="pl-PL" altLang="pl-PL" sz="2400" b="1"/>
            </a:br>
            <a:r>
              <a:rPr lang="pl-PL" altLang="pl-PL" sz="2400" b="1">
                <a:solidFill>
                  <a:srgbClr val="C00000"/>
                </a:solidFill>
              </a:rPr>
              <a:t>narysuj na plakacie schemat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3238"/>
            <a:ext cx="8435975" cy="4352925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200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pl-PL" altLang="pl-PL" sz="200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pl-PL" altLang="pl-PL" sz="200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pl-PL" altLang="pl-PL" sz="200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pl-PL" altLang="pl-PL" sz="2000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23528" y="1916832"/>
          <a:ext cx="867886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91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3"/>
          <p:cNvSpPr>
            <a:spLocks noGrp="1"/>
          </p:cNvSpPr>
          <p:nvPr>
            <p:ph type="title"/>
          </p:nvPr>
        </p:nvSpPr>
        <p:spPr>
          <a:xfrm>
            <a:off x="-17463" y="260350"/>
            <a:ext cx="9072563" cy="1163638"/>
          </a:xfrm>
        </p:spPr>
        <p:txBody>
          <a:bodyPr/>
          <a:lstStyle/>
          <a:p>
            <a:r>
              <a:rPr lang="pl-PL" altLang="pl-PL" sz="2400" b="1">
                <a:latin typeface="Times New Roman" pitchFamily="18" charset="0"/>
                <a:cs typeface="Times New Roman" pitchFamily="18" charset="0"/>
              </a:rPr>
              <a:t>Tryb postępowania  w sprawie ustalenia, podziału </a:t>
            </a:r>
            <a:br>
              <a:rPr lang="pl-PL" altLang="pl-PL" sz="2400" b="1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>
                <a:latin typeface="Times New Roman" pitchFamily="18" charset="0"/>
                <a:cs typeface="Times New Roman" pitchFamily="18" charset="0"/>
              </a:rPr>
              <a:t>i wykorzystania kwot w budżecie JST</a:t>
            </a:r>
            <a:br>
              <a:rPr lang="pl-PL" altLang="pl-PL" sz="2400" b="1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>
                <a:latin typeface="Times New Roman" pitchFamily="18" charset="0"/>
                <a:cs typeface="Times New Roman" pitchFamily="18" charset="0"/>
              </a:rPr>
              <a:t> przeznaczonych na doskonalenie zawodowe nauczycieli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0" y="1911760"/>
          <a:ext cx="9055510" cy="395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14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561975"/>
          </a:xfrm>
        </p:spPr>
        <p:txBody>
          <a:bodyPr/>
          <a:lstStyle/>
          <a:p>
            <a:r>
              <a:rPr lang="pl-PL" altLang="pl-PL" sz="2800" b="1"/>
              <a:t>Etapy podziału środków na DZN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036496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04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936104"/>
          </a:xfrm>
        </p:spPr>
        <p:txBody>
          <a:bodyPr/>
          <a:lstStyle/>
          <a:p>
            <a:r>
              <a:rPr lang="pl-PL" sz="2000" dirty="0"/>
              <a:t>PRZYKŁADY DOKUMENTÓW, NA PODSTAWIE KTÓRYCH PLANUJE SIĘ WYDATKI NA DOSKONALENIE NAUCZYCIELI – Z POZIOMU SZKOŁY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Uchwała Nr …………. Rady Pedagogicznej Szkoły Podstawowej w ………………z dnia ………………w sprawie ustalenia sposobu wykorzystania wyników nadzoru pedagogicznego w celu doskonalenia pracy szkoły- Wraz z załącznikiem nr 1 do uchwały Rady Pedagogicznej nr ………….Priorytetowe Potrzeby Rozwojowe</a:t>
            </a:r>
          </a:p>
          <a:p>
            <a:r>
              <a:rPr lang="pl-PL" dirty="0"/>
              <a:t>Szkoły ……………..w ……………………..w roku szkolnym</a:t>
            </a:r>
          </a:p>
        </p:txBody>
      </p:sp>
    </p:spTree>
    <p:extLst>
      <p:ext uri="{BB962C8B-B14F-4D97-AF65-F5344CB8AC3E}">
        <p14:creationId xmlns:p14="http://schemas.microsoft.com/office/powerpoint/2010/main" val="395432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1"/>
          <p:cNvSpPr>
            <a:spLocks noChangeArrowheads="1"/>
          </p:cNvSpPr>
          <p:nvPr/>
        </p:nvSpPr>
        <p:spPr bwMode="auto">
          <a:xfrm>
            <a:off x="1001713" y="2565400"/>
            <a:ext cx="73437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>
                <a:solidFill>
                  <a:srgbClr val="0070C0"/>
                </a:solidFill>
                <a:latin typeface="Calibri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02000714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539552" y="3431840"/>
            <a:ext cx="7920880" cy="1944216"/>
          </a:xfrm>
        </p:spPr>
        <p:txBody>
          <a:bodyPr/>
          <a:lstStyle/>
          <a:p>
            <a:r>
              <a:rPr lang="pl-PL" altLang="pl-PL" sz="1600" b="1" dirty="0"/>
              <a:t>Środki na doskonalenie zawodowe nauczycieli źródłem finansowania rozwoju szkół  Finansowanie zadań oświatowych nowe rozwiązania </a:t>
            </a:r>
            <a:br>
              <a:rPr lang="pl-PL" altLang="pl-PL" sz="1600" b="1" dirty="0"/>
            </a:br>
            <a:r>
              <a:rPr lang="pl-PL" altLang="pl-PL" sz="2400" b="1" dirty="0"/>
              <a:t>Moduł V, Dzień 1 sesja 1</a:t>
            </a:r>
            <a:br>
              <a:rPr lang="pl-PL" altLang="pl-PL" sz="2400" b="1" dirty="0"/>
            </a:br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dirty="0"/>
            </a:br>
            <a:r>
              <a:rPr lang="pl-PL" sz="2400" dirty="0"/>
              <a:t>                      Autor: Katarzyna Zychowicz/ Dorota Tomaszewicz</a:t>
            </a:r>
            <a:br>
              <a:rPr lang="pl-PL" altLang="pl-PL" sz="2000" dirty="0"/>
            </a:br>
            <a:br>
              <a:rPr lang="pl-PL" altLang="pl-PL" sz="2400" b="1" dirty="0"/>
            </a:b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szczegółowe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Uczestnik szkolenia:</a:t>
            </a:r>
          </a:p>
          <a:p>
            <a:pPr marL="457200" indent="-457200">
              <a:buAutoNum type="arabicPeriod"/>
            </a:pPr>
            <a:r>
              <a:rPr lang="pl-PL" dirty="0"/>
              <a:t>Wymienia podstawy prawne dotyczące finansowania doskonalenia zawodowego nauczycieli </a:t>
            </a:r>
          </a:p>
          <a:p>
            <a:pPr marL="457200" indent="-457200">
              <a:buAutoNum type="arabicPeriod"/>
            </a:pPr>
            <a:r>
              <a:rPr lang="pl-PL" dirty="0"/>
              <a:t>Wskazuje zmiany w zakresie finansowania doskonalenia zawodowego, w tym wynikające z kompleksowego wspomagania szkół</a:t>
            </a:r>
          </a:p>
          <a:p>
            <a:pPr marL="457200" indent="-457200">
              <a:buAutoNum type="arabicPeriod"/>
            </a:pPr>
            <a:r>
              <a:rPr lang="pl-PL" dirty="0"/>
              <a:t>Dostrzega związek pomiędzy wykorzystaniem środków na doskonalenie zawodowe a polityką oświatową państwa i JST. </a:t>
            </a:r>
          </a:p>
          <a:p>
            <a:pPr marL="457200" indent="-457200">
              <a:buAutoNum type="arabicPeriod"/>
            </a:pPr>
            <a:r>
              <a:rPr lang="pl-PL" dirty="0"/>
              <a:t>Planuje wydatki na doskonalenie zawodowe nauczycieli z uwzględnieniem podniesienia jakości pracy szkół. </a:t>
            </a:r>
          </a:p>
        </p:txBody>
      </p:sp>
    </p:spTree>
    <p:extLst>
      <p:ext uri="{BB962C8B-B14F-4D97-AF65-F5344CB8AC3E}">
        <p14:creationId xmlns:p14="http://schemas.microsoft.com/office/powerpoint/2010/main" val="28419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b="1" dirty="0"/>
              <a:t>STAN PRAWNY W OBSZARZE DOSKONALENIE ZAWODOWE NAUCZYCIELI 2018 R. ZE ZMIANĄ OD 1 STYCZNIA 2019 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000" dirty="0"/>
              <a:t>I </a:t>
            </a:r>
            <a:r>
              <a:rPr lang="pl-PL" sz="2000" b="1" dirty="0"/>
              <a:t>Karta Nauczyciela (Dz.U. z 2018 r. poz.967) </a:t>
            </a:r>
            <a:r>
              <a:rPr lang="pl-PL" sz="2000" dirty="0"/>
              <a:t>– art. 70a ust. 1 i 9 Art. 70a. [Środki na doskonalenie zawodowe nauczycieli] – ze zmianą od 1.01. 2019 r.</a:t>
            </a:r>
          </a:p>
          <a:p>
            <a:pPr algn="just"/>
            <a:r>
              <a:rPr lang="pl-PL" sz="2000" b="1" dirty="0"/>
              <a:t>W budżetach organów prowadzących szkoły wyodrębnia się </a:t>
            </a:r>
            <a:r>
              <a:rPr lang="pl-PL" sz="2000" dirty="0"/>
              <a:t>środki na dofinansowanie doskonalenia zawodowego nauczycieli z uwzględnieniem doradztwa metodycznego - w wysokości 1% ,0,8% planowanych rocznych środków przeznaczonych na wynagrodzenia osobowe nauczycieli, z zastrzeżeniem ust. 2. 9. Minister właściwy do spraw oświaty i wychowania określi, w drodze rozporządzenia, formy doskonalenia zawodowego nauczycieli i rodzaje wydatków związanych z organizacją i prowadzeniem doskonalenia zawodowego nauczycieli, które mogą być dofinansowywane ze środków, o których mowa w ust. 1 i 7, oraz szczegółowe kryteria i tryb przyznawania tych środków, uwzględniając kompetencje organów wymienionych w ust. 1, a także kuratorów oświaty oraz dyrektorów szkół i placówek w zakresie planowania i wydatkowania środków na doskonalenie zawodowe nauczycieli.</a:t>
            </a:r>
          </a:p>
        </p:txBody>
      </p:sp>
    </p:spTree>
    <p:extLst>
      <p:ext uri="{BB962C8B-B14F-4D97-AF65-F5344CB8AC3E}">
        <p14:creationId xmlns:p14="http://schemas.microsoft.com/office/powerpoint/2010/main" val="51509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 </a:t>
            </a:r>
            <a:r>
              <a:rPr lang="pl-PL" dirty="0"/>
              <a:t>Inne instytucje wspierające nauczycieli: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pl-PL" b="1" i="1" dirty="0"/>
              <a:t>Rozporządzenie Ministra Edukacji Narodowej </a:t>
            </a:r>
            <a:r>
              <a:rPr lang="pl-PL" dirty="0"/>
              <a:t>z dnia 29 września 2016 r. w sprawie placówek doskonalenia nauczycieli (Dz.U.2016 poz.1591, § 17 i 18)</a:t>
            </a:r>
          </a:p>
          <a:p>
            <a:pPr marL="457200" indent="-457200">
              <a:buAutoNum type="alphaLcParenR"/>
            </a:pPr>
            <a:r>
              <a:rPr lang="pl-PL" b="1" i="1" dirty="0"/>
              <a:t>Rozporządzenie Ministra Edukacji Narodowej </a:t>
            </a:r>
            <a:r>
              <a:rPr lang="pl-PL" dirty="0"/>
              <a:t>z dnia 28 lutego 2013 r. w sprawie szczegółowych zasad działania publicznych bibliotek pedagogicznych (Dz. U. 2013 poz. 369, § 1 ust. 2 i 3) </a:t>
            </a:r>
          </a:p>
          <a:p>
            <a:pPr marL="457200" indent="-457200">
              <a:buAutoNum type="alphaLcParenR"/>
            </a:pPr>
            <a:r>
              <a:rPr lang="pl-PL" b="1" i="1" dirty="0"/>
              <a:t>Rozporządzenie Ministra Edukacji Narodowej </a:t>
            </a:r>
            <a:r>
              <a:rPr lang="pl-PL" dirty="0"/>
              <a:t>z dnia 1 lutego 2013 r. w sprawie szczegółowych zasad działania publicznych poradni psychologiczno-pedagogicznych, w tym publicznych poradni specjalistycznych (Dz. U. z 2013, poz. 199 ze zmianą z 25. 08.2017 r. (Dz. U. 2017 poz. 1647)</a:t>
            </a:r>
          </a:p>
        </p:txBody>
      </p:sp>
    </p:spTree>
    <p:extLst>
      <p:ext uri="{BB962C8B-B14F-4D97-AF65-F5344CB8AC3E}">
        <p14:creationId xmlns:p14="http://schemas.microsoft.com/office/powerpoint/2010/main" val="317214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d) Rozporządzenie Ministra Edukacji Narodowej z dnia 21 lipca 2017 r. w sprawie ramowych statutów: publicznej placówki kształcenia ustawicznego, publicznej placówki kształcenia praktycznego oraz publicznego ośrodka dokształcania i doskonalenia zawodowego                          ( Dz.U.2017 poz. 1451)</a:t>
            </a:r>
          </a:p>
        </p:txBody>
      </p:sp>
    </p:spTree>
    <p:extLst>
      <p:ext uri="{BB962C8B-B14F-4D97-AF65-F5344CB8AC3E}">
        <p14:creationId xmlns:p14="http://schemas.microsoft.com/office/powerpoint/2010/main" val="380380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3. </a:t>
            </a:r>
            <a:r>
              <a:rPr lang="pl-PL" sz="2000" b="1" i="1" dirty="0"/>
              <a:t>Rozporządzenie Ministra Edukacji Narodowej i Sportu </a:t>
            </a:r>
            <a:r>
              <a:rPr lang="pl-PL" sz="2000" dirty="0"/>
              <a:t>z dnia 29 marca 2002 r. w sprawie sposobu podziału środków na wspieranie doskonalenia zawodowego nauczycieli pomiędzy budżety poszczególnych wojewodów, form doskonalenia zawodowego dofinansowywanych ze środków wyodrębnionych w budżetach organów prowadzących szkoły, wojewodów, ministra właściwego do spraw oświaty i wychowania oraz szczegółowych kryteriów i trybu przyznawania tych środków (Dz.U z 2002, nr 46 poz. 430 ze zm.) - uchylone z dniem 1 stycznia 2019 r. - Dz.U. z 2017, poz. 2203, art. 76 pkt 33) (będzie nowe rozporządzenia na podstawie art. 70a ust 9 ustawy Karta Nauczyciela - od 1 stycznia 2019 r.)</a:t>
            </a:r>
          </a:p>
          <a:p>
            <a:r>
              <a:rPr lang="pl-PL" sz="2000" dirty="0"/>
              <a:t>4. </a:t>
            </a:r>
            <a:r>
              <a:rPr lang="pl-PL" sz="2000" b="1" i="1" dirty="0"/>
              <a:t>Ustawa z dnia 14 grudnia 2016 r. - Prawo oświatowe (Dz.U. 2018 poz. 996 tj., zmiany poz. 1000, poz. 1290)</a:t>
            </a:r>
          </a:p>
          <a:p>
            <a:r>
              <a:rPr lang="pl-PL" sz="2000" dirty="0"/>
              <a:t>5. </a:t>
            </a:r>
            <a:r>
              <a:rPr lang="pl-PL" sz="2000" b="1" i="1" dirty="0"/>
              <a:t>Ustawa z dnia 7 września 1991 r. o systemie oświaty (Dz. U. 2018 poz. 1457 tj., zmiana poz. 1560).</a:t>
            </a:r>
          </a:p>
        </p:txBody>
      </p:sp>
    </p:spTree>
    <p:extLst>
      <p:ext uri="{BB962C8B-B14F-4D97-AF65-F5344CB8AC3E}">
        <p14:creationId xmlns:p14="http://schemas.microsoft.com/office/powerpoint/2010/main" val="130819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AKTY PRAWNE DOTYCZĄCE DOSKONALENIA NAUCZYCIELI WYDAWANE PRZEZ ORGANY PROWADZĄCE – przykładowe wzory dokumentów na dzień 1.09.2018r.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268760"/>
            <a:ext cx="8784654" cy="46805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/>
              <a:t>Uchwała Organu stanowiącego w sprawie: ustalenia „Regulaminu przyznawania środków na dofinansowanie doskonalenia zawodowego nauczycieli zatrudnionych w szkołach i placówkach prowadzonych przez Gminę/Powiat</a:t>
            </a:r>
          </a:p>
          <a:p>
            <a:pPr marL="457200" indent="-457200">
              <a:buAutoNum type="arabicPeriod"/>
            </a:pPr>
            <a:r>
              <a:rPr lang="pl-PL" dirty="0"/>
              <a:t>Akty wykonawcze – zarządzenia burmistrza, zarządu powiatu w sprawie : ustalania zasad dofinansowania form doskonalenia zawodowego nauczycieli, a także maksymalnej kwoty dofinansowania opłat kształcenia nauczycieli przez szkoły wyższe lub zakłady kształcenia nauczycieli oraz specjalności i form, na które dofinansowanie jest przeznaczone</a:t>
            </a:r>
          </a:p>
        </p:txBody>
      </p:sp>
    </p:spTree>
    <p:extLst>
      <p:ext uri="{BB962C8B-B14F-4D97-AF65-F5344CB8AC3E}">
        <p14:creationId xmlns:p14="http://schemas.microsoft.com/office/powerpoint/2010/main" val="283541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Implementacja wykładu – grupy refleksyjne</a:t>
            </a:r>
          </a:p>
        </p:txBody>
      </p:sp>
    </p:spTree>
    <p:extLst>
      <p:ext uri="{BB962C8B-B14F-4D97-AF65-F5344CB8AC3E}">
        <p14:creationId xmlns:p14="http://schemas.microsoft.com/office/powerpoint/2010/main" val="1573699296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18</TotalTime>
  <Words>1006</Words>
  <Application>Microsoft Office PowerPoint</Application>
  <PresentationFormat>Pokaz na ekranie (4:3)</PresentationFormat>
  <Paragraphs>79</Paragraphs>
  <Slides>16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Środki na doskonalenie zawodowe nauczycieli źródłem finansowania rozwoju szkół  Finansowanie zadań oświatowych nowe rozwiązania  Moduł V, Dzień 1 sesja 1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Autor: Katarzyna Zychowicz/ Dorota Tomaszewicz  </vt:lpstr>
      <vt:lpstr>Cele szczegółowe</vt:lpstr>
      <vt:lpstr>STAN PRAWNY W OBSZARZE DOSKONALENIE ZAWODOWE NAUCZYCIELI 2018 R. ZE ZMIANĄ OD 1 STYCZNIA 2019 R.</vt:lpstr>
      <vt:lpstr> Inne instytucje wspierające nauczycieli:</vt:lpstr>
      <vt:lpstr>Prezentacja programu PowerPoint</vt:lpstr>
      <vt:lpstr>Prezentacja programu PowerPoint</vt:lpstr>
      <vt:lpstr>AKTY PRAWNE DOTYCZĄCE DOSKONALENIA NAUCZYCIELI WYDAWANE PRZEZ ORGANY PROWADZĄCE – przykładowe wzory dokumentów na dzień 1.09.2018r.</vt:lpstr>
      <vt:lpstr>Prezentacja programu PowerPoint</vt:lpstr>
      <vt:lpstr>Organizacja finansowania DZN warsztat  - piszemy odpowiedzi na kartkach  - czytamy, przyklejamy karteczki z odpowiedziami na plakat  - komentujemy –odpowiadamy na pytania</vt:lpstr>
      <vt:lpstr>Analiza  art. 70a KN i Rozporządzenia  MEN warsztat –  praca w grupach  narysuj na plakacie schemat</vt:lpstr>
      <vt:lpstr>Tryb postępowania  w sprawie ustalenia, podziału  i wykorzystania kwot w budżecie JST  przeznaczonych na doskonalenie zawodowe nauczycieli</vt:lpstr>
      <vt:lpstr>Etapy podziału środków na DZN </vt:lpstr>
      <vt:lpstr>PRZYKŁADY DOKUMENTÓW, NA PODSTAWIE KTÓRYCH PLANUJE SIĘ WYDATKI NA DOSKONALENIE NAUCZYCIELI – Z POZIOMU SZKOŁY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9</cp:revision>
  <dcterms:created xsi:type="dcterms:W3CDTF">2018-03-23T16:36:21Z</dcterms:created>
  <dcterms:modified xsi:type="dcterms:W3CDTF">2018-09-11T15:15:37Z</dcterms:modified>
</cp:coreProperties>
</file>